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58" r:id="rId4"/>
    <p:sldId id="259" r:id="rId5"/>
    <p:sldId id="260" r:id="rId6"/>
    <p:sldId id="257" r:id="rId7"/>
    <p:sldId id="266" r:id="rId8"/>
    <p:sldId id="267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2682D-57B9-41D7-A12F-00E5C7FABF54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D76B3A-630F-462B-93B6-B51E1D7300A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833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D76B3A-630F-462B-93B6-B51E1D7300A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432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DE55-122E-33EE-D365-E79924F64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024E7-D14C-06F0-8E0A-3CD9805ACC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46390-1842-A16D-56B5-AF0724733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CDE40-3117-B63A-8120-580DC0449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E25C1-8956-A0D7-517E-50725282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99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B528-F55D-7C73-D425-1580F6A94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01AECA-39AD-4BC6-F6C0-0D6211F7DD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101BE-1FD1-C137-97F4-EBE54F0AF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D2472-B6C5-FF38-D58D-BEB7B565E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CDDA4-3BE2-3045-5AC4-AAB43927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82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D34356-3A4F-A6C6-B909-D8DA8072BC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29CBF-DCDB-E4A0-572F-E0E5E4A69D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3D4DD-A5FF-E7B3-5E24-272B89B7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112DF-2D7B-DE91-A008-3861D7877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9F1A3-CB17-9E8B-2412-6D58A26BC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5142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4D630-2D82-3B73-6A3C-62A5FB8E2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A6609-217B-F646-4257-19DAFFF28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730CB-704A-928F-E031-3CE45643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7D10A-CF65-50FC-3750-4ADF7EAFA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3AFD0-FDE3-B710-1DC4-3AEC6AE7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815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6049C-5E56-DA13-51EA-2599E8A8C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0B6A9-95D3-EA53-3D1A-AC9DAE194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8C6B9-7EEE-8568-51A4-7A4ED1E91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BE4DA-BC65-D691-C4E4-DF5CB0ADF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ADCEC-7585-F213-7299-F5D23FC36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7069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4C5C3-0982-52A9-11B2-9AE6019DC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5AF30-AD37-6E44-3CF0-A19F17A464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142BA-ED63-CD36-905C-7FF034FA7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738C0-D696-8EB5-A882-FE4B99D65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ED21A-E2CA-D13D-7CCB-D0E0EE41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ED31A-CDEA-474B-5862-504161382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551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D7479-D0C2-AFB1-8EAC-2A427EC99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C946B-774E-45B3-D81D-4C41D6C81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EF604-93E7-60D6-468E-5838D776F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B0283-9252-92B8-0DEA-EE8BAD7980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DB9950-2E48-533C-9D26-7191A929E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7FE1C-2DF4-3E34-8733-F6B1AD419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DBE645-F7E3-AAD7-562B-6D7DF6FC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530DC-EEB0-BC56-D4BF-0BD3A5213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46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108F1-C060-0907-D207-9E39037B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BBCDCF-E8A4-3FA5-D166-F7DD2078A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CC48EA-ACD4-A83D-1C7B-011CF129B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44B80-3B50-9DD8-2945-09E99F540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9266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3715B-6DAA-0A1F-BF76-7598E4E15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5C713B-1818-89DC-9DEF-330E04E91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79345D-1641-F1BB-8BFF-4928E1434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415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D35D-A4F1-9A42-2CD0-EE14C17F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75AA-CE84-03ED-2EE6-22B967844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AD358D-0443-F58C-2F0F-B4C86B56AE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53018-A65A-FECE-B7FB-C7FED060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13295-9305-EE30-E9BE-38774FCE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B37D6-FDD9-1EC5-D82F-8FF72B2E2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380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0D9F-93A7-4A2B-6215-3058B9BC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063EF6-E2D7-0325-6E8A-1CDDA18842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A3990-94EA-6018-8588-75B6C1883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030A2-7ABF-14DE-2214-F84B265B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73996-048A-A478-FB1C-0AB6A4B56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F48D8-3116-6F13-4BBC-62094FF70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695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01A8F0-E3D0-687F-C6D9-B83B6108C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86037-2A5C-EAA7-12ED-6FB9D3538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0C1E3-B5CB-C823-DEC5-5E4BCCA99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B3A2A9-6663-4B19-90B0-2DBFB8DA048E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F349E-B35D-7780-7581-11EB48DCAF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0D9C9-28AD-3993-9376-3A97DD47EA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070835-92E3-4D99-8A63-B563F2C0F76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3537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A0EBE6-D6C3-A1A3-DF36-E1CE66C89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78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CFD74-BFC9-623B-CBC1-083F164C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23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415CF4-3060-ADD7-0247-6A1C88E3A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67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B497A9-177F-77C8-53F0-CB43E51DD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6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8BBE7C-9C55-4E9B-BD96-74B5188CD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638" y="0"/>
            <a:ext cx="6702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4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856C1D-F3E6-F379-22E1-DF26524ED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78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C09DAE-10C8-E2C4-998E-3FE5314DF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98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539DF0-85D1-A21E-4B48-0FFF72D9F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5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0BCD00-F2CC-FCD9-617A-63367D1A2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68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696834-5558-0308-48AC-69D078910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445" y="0"/>
            <a:ext cx="7299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49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53A7AF-3188-CC1F-41DC-EF76A542F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79" y="0"/>
            <a:ext cx="66928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97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78F810-453E-E6CE-E299-29D30F1EF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54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</Words>
  <Application>Microsoft Office PowerPoint</Application>
  <PresentationFormat>Widescreen</PresentationFormat>
  <Paragraphs>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Redha Chawki AGGOUN</dc:creator>
  <cp:lastModifiedBy>Redha Chawki AGGOUN</cp:lastModifiedBy>
  <cp:revision>1</cp:revision>
  <dcterms:created xsi:type="dcterms:W3CDTF">2025-06-10T07:52:53Z</dcterms:created>
  <dcterms:modified xsi:type="dcterms:W3CDTF">2025-06-10T08:23:45Z</dcterms:modified>
</cp:coreProperties>
</file>

<file path=docProps/thumbnail.jpeg>
</file>